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Gottesman" initials="J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04" d="100"/>
          <a:sy n="104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E1E3-9240-4DD3-8B9A-4838D28FC13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ED44C-7AEC-4819-AEA7-793095D8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ED44C-7AEC-4819-AEA7-793095D84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8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0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FE5D-2C9F-4191-825E-47CBE27D6E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B834-7F96-42B1-9DD9-FB5F7B2A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40A6B-33CD-4843-96C0-30AFE535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89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Your Wellness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ADE82-5ED0-4CF0-9DD9-92A80251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Especially in times of Crisis!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CDF01-D6FD-4C16-8729-A43556F9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534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4FF0-DD19-478C-B194-FA8157F6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907"/>
            <a:ext cx="7010400" cy="1162050"/>
          </a:xfrm>
        </p:spPr>
        <p:txBody>
          <a:bodyPr/>
          <a:lstStyle/>
          <a:p>
            <a:pPr algn="ctr"/>
            <a:r>
              <a:rPr lang="en-US" dirty="0"/>
              <a:t>EAP: EMPLOYEE ASSISTANCE PROGRAM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CC7956-00A9-4A81-B324-8F07FD1F6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53" y="1173957"/>
            <a:ext cx="6324599" cy="469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7A336-06D7-4B15-A4D0-ED504A13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5" y="152400"/>
            <a:ext cx="2524125" cy="13525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9CA5E-471B-4C0B-BAD2-304EFFB88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936" y="2759869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b="1" dirty="0"/>
              <a:t>Personal and confidential</a:t>
            </a:r>
          </a:p>
          <a:p>
            <a:r>
              <a:rPr lang="en-US" sz="2000" b="1" dirty="0"/>
              <a:t>1-855-775-4357</a:t>
            </a:r>
          </a:p>
          <a:p>
            <a:r>
              <a:rPr lang="en-US" sz="2000" b="1" dirty="0"/>
              <a:t>http://rsli.acieap.com</a:t>
            </a:r>
          </a:p>
          <a:p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9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8E53-293F-45A2-8F7D-0C07B8A4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1357"/>
            <a:ext cx="871728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Easy &amp; Free Ways to </a:t>
            </a:r>
            <a:br>
              <a:rPr lang="en-US" sz="3400" b="1" dirty="0"/>
            </a:br>
            <a:r>
              <a:rPr lang="en-US" sz="3400" b="1" dirty="0"/>
              <a:t>Navigate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17C6-5B3E-4242-880C-75DE1DA3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4036"/>
            <a:ext cx="9144000" cy="4525963"/>
          </a:xfrm>
        </p:spPr>
        <p:txBody>
          <a:bodyPr>
            <a:normAutofit fontScale="92500" lnSpcReduction="20000"/>
          </a:bodyPr>
          <a:lstStyle/>
          <a:p>
            <a:endParaRPr lang="en-US" sz="2600" dirty="0"/>
          </a:p>
          <a:p>
            <a:r>
              <a:rPr lang="en-US" sz="2600" dirty="0"/>
              <a:t>Free YouTube Meditation &amp; Yoga Sessions</a:t>
            </a:r>
          </a:p>
          <a:p>
            <a:r>
              <a:rPr lang="en-US" sz="2600" dirty="0"/>
              <a:t>Remember to drink plenty of water throughout the work day</a:t>
            </a:r>
          </a:p>
          <a:p>
            <a:r>
              <a:rPr lang="en-US" sz="2600" dirty="0"/>
              <a:t>Prepare healthy meals and snacks for your work day</a:t>
            </a:r>
          </a:p>
          <a:p>
            <a:r>
              <a:rPr lang="en-US" sz="2600" dirty="0"/>
              <a:t>Stay informed of government and local updates, but limit media as you feel necessary (news, social media, etc.)</a:t>
            </a:r>
          </a:p>
          <a:p>
            <a:r>
              <a:rPr lang="en-US" sz="2600" dirty="0"/>
              <a:t>When you are not working, give yourself the time to do something restorative: consider coloring books, online meditation/Yoga or simply rest!</a:t>
            </a:r>
          </a:p>
          <a:p>
            <a:r>
              <a:rPr lang="en-US" sz="2600" dirty="0"/>
              <a:t>Have fun with your new workspace! Personalize it as you would at work.</a:t>
            </a:r>
          </a:p>
          <a:p>
            <a:r>
              <a:rPr lang="en-US" sz="2600" dirty="0"/>
              <a:t>Get a good night’s sleep</a:t>
            </a:r>
          </a:p>
          <a:p>
            <a:r>
              <a:rPr lang="en-US" sz="2600" dirty="0"/>
              <a:t>Reach out and stay connected – even if it’s virtually or by phone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3E774-BFE1-4268-A5C3-72102DBA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30" y="274479"/>
            <a:ext cx="38290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E99B-A41B-4A02-9BB3-5A9977FC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0480"/>
            <a:ext cx="5568950" cy="1162050"/>
          </a:xfrm>
        </p:spPr>
        <p:txBody>
          <a:bodyPr>
            <a:noAutofit/>
          </a:bodyPr>
          <a:lstStyle/>
          <a:p>
            <a:r>
              <a:rPr lang="en-US" sz="4000" dirty="0"/>
              <a:t>Got Kids at Home?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07B57-0D6A-48FD-9E88-E2DCD81C2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00200"/>
            <a:ext cx="3276600" cy="505587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Communicate expectations for the workday (at age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Plan for children to watch favorite, yet educational shows (PBS has a lot of great options)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Educational games and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Reading/writing/journaling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Minecraft, or any other online game where your child can socialize virtually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Reward good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Take breaks/lunches and spend them with your kiddos!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C6039B3-DCA1-4C95-8FCE-6E5F9C3BE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5513" y="1761331"/>
            <a:ext cx="5678487" cy="38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7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61DA1265ED844922D8128F5CD3793" ma:contentTypeVersion="13" ma:contentTypeDescription="Create a new document." ma:contentTypeScope="" ma:versionID="6a5bbb73abbb29adfcff3e56fde18e11">
  <xsd:schema xmlns:xsd="http://www.w3.org/2001/XMLSchema" xmlns:xs="http://www.w3.org/2001/XMLSchema" xmlns:p="http://schemas.microsoft.com/office/2006/metadata/properties" xmlns:ns3="6e51275e-a2b0-4070-9447-0930e2e1c5b9" xmlns:ns4="df266cf1-c38b-4eb7-9c66-326a494e3691" targetNamespace="http://schemas.microsoft.com/office/2006/metadata/properties" ma:root="true" ma:fieldsID="3d120a1d6c9802ea35ee367879ceb9e7" ns3:_="" ns4:_="">
    <xsd:import namespace="6e51275e-a2b0-4070-9447-0930e2e1c5b9"/>
    <xsd:import namespace="df266cf1-c38b-4eb7-9c66-326a494e36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1275e-a2b0-4070-9447-0930e2e1c5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66cf1-c38b-4eb7-9c66-326a494e3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BCAAFC-760F-4714-9F15-0CBF713E9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51275e-a2b0-4070-9447-0930e2e1c5b9"/>
    <ds:schemaRef ds:uri="df266cf1-c38b-4eb7-9c66-326a494e3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A8C533-FDC5-4691-AA34-7E620B1B4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3F7FD-DE85-4030-9E05-57CF8402BE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213</Words>
  <Application>Microsoft Office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Your Wellness Matters</vt:lpstr>
      <vt:lpstr>EAP: EMPLOYEE ASSISTANCE PROGRAM </vt:lpstr>
      <vt:lpstr>Easy &amp; Free Ways to  Navigate Stress</vt:lpstr>
      <vt:lpstr>Got Kids at Home?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B2C vs. Web Store</dc:title>
  <dc:creator>Robert Foulger</dc:creator>
  <cp:lastModifiedBy>David Mount</cp:lastModifiedBy>
  <cp:revision>79</cp:revision>
  <dcterms:created xsi:type="dcterms:W3CDTF">2012-06-18T17:38:23Z</dcterms:created>
  <dcterms:modified xsi:type="dcterms:W3CDTF">2020-04-09T23:59:10Z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0x01010053B61DA1265ED844922D8128F5CD3793</vt:lpwstr>
  </property>
</Properties>
</file>